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57" r:id="rId5"/>
    <p:sldId id="269" r:id="rId6"/>
    <p:sldId id="260" r:id="rId7"/>
    <p:sldId id="265" r:id="rId8"/>
    <p:sldId id="264" r:id="rId9"/>
    <p:sldId id="270" r:id="rId10"/>
    <p:sldId id="261" r:id="rId11"/>
    <p:sldId id="267" r:id="rId12"/>
    <p:sldId id="274" r:id="rId13"/>
    <p:sldId id="271" r:id="rId14"/>
    <p:sldId id="277" r:id="rId15"/>
    <p:sldId id="273" r:id="rId16"/>
    <p:sldId id="266" r:id="rId17"/>
    <p:sldId id="268" r:id="rId18"/>
    <p:sldId id="272" r:id="rId19"/>
    <p:sldId id="276" r:id="rId20"/>
    <p:sldId id="275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FCE8A-5FAC-4263-B607-E67F97D50211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E848B-2972-4CA1-A052-5CC1C5D64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M:\&#1051;&#1077;&#1089;&#1086;&#1089;&#1090;&#1077;&#1087;&#1080;%20&#1080;%20&#1089;&#1090;&#1077;&#1087;&#1080;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4;&#1077;&#1090;&#1083;&#1072;&#1085;&#1072;\Desktop\&#1041;&#1072;&#1088;&#1073;&#1072;&#1088;&#1080;&#1082;&#1080;%20-%20&#1073;&#1072;&#1088;&#1073;&#1072;&#1088;&#1080;&#1082;&#1080;.mp3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M:\&#1055;&#1091;&#1089;&#1090;&#1099;&#1085;&#1080;%20&#1080;%20&#1087;&#1086;&#1083;&#1091;&#1087;&#1091;&#1089;&#1090;&#1099;&#1085;&#1080;.mp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M:\&#1044;&#1086;&#1085;&#1089;&#1082;&#1072;&#1103;%20&#1089;&#1090;&#1077;&#1087;&#1100;.mp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M:\&#1057;&#1058;&#1045;&#1055;&#1068;%20&#1044;&#1054;&#1053;&#1057;&#1050;&#1040;&#1071;.mp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2643205"/>
          </a:xfrm>
          <a:prstGeom prst="flowChartPunchedTape">
            <a:avLst/>
          </a:prstGeo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70C0"/>
                </a:solidFill>
              </a:rPr>
              <a:t>« Лесостепи, степи, полупустыни и пустыни»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85918" y="4643446"/>
            <a:ext cx="6000792" cy="995354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i="1" dirty="0" smtClean="0">
                <a:solidFill>
                  <a:schemeClr val="accent2"/>
                </a:solidFill>
              </a:rPr>
              <a:t>Учитель географии МОУ </a:t>
            </a:r>
            <a:r>
              <a:rPr lang="ru-RU" sz="2800" b="1" i="1" dirty="0" err="1" smtClean="0">
                <a:solidFill>
                  <a:schemeClr val="accent2"/>
                </a:solidFill>
              </a:rPr>
              <a:t>Нагольненская</a:t>
            </a:r>
            <a:r>
              <a:rPr lang="ru-RU" sz="2800" b="1" i="1" dirty="0" smtClean="0">
                <a:solidFill>
                  <a:schemeClr val="accent2"/>
                </a:solidFill>
              </a:rPr>
              <a:t> СОШ</a:t>
            </a:r>
          </a:p>
          <a:p>
            <a:r>
              <a:rPr lang="ru-RU" sz="2800" b="1" i="1" dirty="0" err="1" smtClean="0">
                <a:solidFill>
                  <a:schemeClr val="accent2"/>
                </a:solidFill>
              </a:rPr>
              <a:t>Сурнин</a:t>
            </a:r>
            <a:r>
              <a:rPr lang="ru-RU" sz="2800" b="1" i="1" dirty="0" smtClean="0">
                <a:solidFill>
                  <a:schemeClr val="accent2"/>
                </a:solidFill>
              </a:rPr>
              <a:t> Алексей Яковлевич.</a:t>
            </a:r>
            <a:endParaRPr lang="ru-RU" sz="2800" b="1" i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128586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28586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тепь лет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3864" y="0"/>
            <a:ext cx="9297864" cy="671514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Impact" pitchFamily="34" charset="0"/>
              </a:rPr>
              <a:t>С    Т     Е    П    Ь </a:t>
            </a:r>
            <a:endParaRPr lang="ru-RU" sz="5400" dirty="0">
              <a:latin typeface="Impact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Зона степей расположена южнее зоны лесов, она тянется вдоль юго-западной границы России. Её территория прерывается </a:t>
            </a:r>
            <a:r>
              <a:rPr lang="ru-RU" b="1" dirty="0" err="1" smtClean="0">
                <a:solidFill>
                  <a:srgbClr val="FFFF00"/>
                </a:solidFill>
              </a:rPr>
              <a:t>лесостепями</a:t>
            </a:r>
            <a:r>
              <a:rPr lang="ru-RU" b="1" dirty="0" smtClean="0">
                <a:solidFill>
                  <a:srgbClr val="FFFF00"/>
                </a:solidFill>
              </a:rPr>
              <a:t>. по площади это небольшая зона. Расположена она в умеренном поясе, но ближе к северному тропику. Большая часть расположена на Восточно-Европейской равнине, и небольшая часть на </a:t>
            </a:r>
            <a:r>
              <a:rPr lang="ru-RU" b="1" dirty="0" err="1" smtClean="0">
                <a:solidFill>
                  <a:srgbClr val="FFFF00"/>
                </a:solidFill>
              </a:rPr>
              <a:t>Западно</a:t>
            </a:r>
            <a:r>
              <a:rPr lang="ru-RU" b="1" dirty="0" smtClean="0">
                <a:solidFill>
                  <a:srgbClr val="FFFF00"/>
                </a:solidFill>
              </a:rPr>
              <a:t>- Сибирской равнине.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325" y="0"/>
            <a:ext cx="94098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С Т Е П Ь.  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От зноя высыхают ручьи и речки, трескается земля. Горячие ветры - суховеи, они перерастают в пыльные бури. Дожди здесь бывают редко, ливневого характера. Степь в этот период сухая.   Зима короткая. Для -этого сурового времени года характерны снежные метели - бураны.  Очень красива степь весной.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Лесостепи и степ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123" y="155951"/>
            <a:ext cx="8936064" cy="6702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Ответить на вопросы: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/>
              <a:t>1. Почему в степной зоне наблюдается недостаток влаги, хотя количество осадков примерно такое же, как и в тундре, тундра заболочена, а степь – нет?</a:t>
            </a:r>
          </a:p>
          <a:p>
            <a:pPr>
              <a:buNone/>
            </a:pPr>
            <a:r>
              <a:rPr lang="ru-RU" b="1" dirty="0" smtClean="0"/>
              <a:t>   2. Почему в степной зоне мощность перегнойного слоя больше, чем в лесных зонах? </a:t>
            </a:r>
          </a:p>
          <a:p>
            <a:pPr>
              <a:buNone/>
            </a:pPr>
            <a:r>
              <a:rPr lang="ru-RU" b="1" dirty="0" smtClean="0"/>
              <a:t>    3. Зачем в степной зоне сажают лесополосы?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Предлагаю </a:t>
            </a:r>
            <a:r>
              <a:rPr lang="ru-RU" i="1" u="sng" dirty="0" err="1" smtClean="0"/>
              <a:t>физминутку</a:t>
            </a:r>
            <a:r>
              <a:rPr lang="ru-RU" i="1" u="sng" dirty="0" smtClean="0"/>
              <a:t>: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sz="2400" b="1" i="1" dirty="0" smtClean="0"/>
              <a:t>Под текстовое сопровождение дети выполняют упражнения:</a:t>
            </a:r>
            <a:endParaRPr lang="ru-RU" sz="2400" b="1" dirty="0" smtClean="0"/>
          </a:p>
          <a:p>
            <a:r>
              <a:rPr lang="ru-RU" sz="2400" b="1" dirty="0" smtClean="0"/>
              <a:t>    Руки вверх мы поднимали, раз примерно целых пять.</a:t>
            </a:r>
            <a:br>
              <a:rPr lang="ru-RU" sz="2400" b="1" dirty="0" smtClean="0"/>
            </a:br>
            <a:r>
              <a:rPr lang="ru-RU" sz="2400" b="1" dirty="0" smtClean="0"/>
              <a:t>А подняв, не забывали опускать их вниз опять.</a:t>
            </a:r>
          </a:p>
          <a:p>
            <a:pPr>
              <a:buFont typeface="Arial" charset="0"/>
              <a:buNone/>
            </a:pPr>
            <a:r>
              <a:rPr lang="ru-RU" sz="2400" b="1" i="1" dirty="0" smtClean="0"/>
              <a:t>(Подъем рук  над головой - на вдохе, их плавное опускание на выдохе - 5 раз)</a:t>
            </a:r>
            <a:endParaRPr lang="ru-RU" sz="2400" b="1" dirty="0" smtClean="0"/>
          </a:p>
          <a:p>
            <a:r>
              <a:rPr lang="ru-RU" sz="2400" b="1" dirty="0" smtClean="0"/>
              <a:t>Поворачивали тело то направо, то налево.</a:t>
            </a:r>
            <a:br>
              <a:rPr lang="ru-RU" sz="2400" b="1" dirty="0" smtClean="0"/>
            </a:br>
            <a:r>
              <a:rPr lang="ru-RU" sz="2400" b="1" dirty="0" smtClean="0"/>
              <a:t>Дело делали умело Саша, Катя, Ксюша, Сева...</a:t>
            </a:r>
          </a:p>
          <a:p>
            <a:pPr>
              <a:buFont typeface="Arial" charset="0"/>
              <a:buNone/>
            </a:pPr>
            <a:r>
              <a:rPr lang="ru-RU" sz="2400" b="1" i="1" dirty="0" smtClean="0"/>
              <a:t>(Повороты в стороны - 5-6 раз. И.п. - пятки  вместе,  носки врозь, руки на поясе) </a:t>
            </a:r>
            <a:endParaRPr lang="ru-RU" sz="2400" b="1" dirty="0" smtClean="0"/>
          </a:p>
          <a:p>
            <a:r>
              <a:rPr lang="ru-RU" sz="2400" b="1" dirty="0" smtClean="0"/>
              <a:t>Шишки дружно собирали и в корзинку их бросали.</a:t>
            </a:r>
            <a:br>
              <a:rPr lang="ru-RU" sz="2400" b="1" dirty="0" smtClean="0"/>
            </a:br>
            <a:r>
              <a:rPr lang="ru-RU" sz="2400" b="1" dirty="0" smtClean="0"/>
              <a:t> Вмиг окончили мы сбор, привели в порядок бор.</a:t>
            </a:r>
          </a:p>
          <a:p>
            <a:pPr>
              <a:buFont typeface="Arial" charset="0"/>
              <a:buNone/>
            </a:pPr>
            <a:r>
              <a:rPr lang="ru-RU" sz="2400" b="1" i="1" dirty="0" smtClean="0"/>
              <a:t>(5-6 наклонов туловища вперед)</a:t>
            </a:r>
            <a:endParaRPr lang="ru-RU" sz="2400" b="1" dirty="0" smtClean="0"/>
          </a:p>
          <a:p>
            <a:pPr>
              <a:buFont typeface="Arial" charset="0"/>
              <a:buNone/>
            </a:pPr>
            <a:r>
              <a:rPr lang="ru-RU" sz="2400" b="1" dirty="0" smtClean="0"/>
              <a:t> </a:t>
            </a:r>
          </a:p>
          <a:p>
            <a:endParaRPr lang="ru-RU" sz="1800" dirty="0" smtClean="0"/>
          </a:p>
        </p:txBody>
      </p:sp>
      <p:pic>
        <p:nvPicPr>
          <p:cNvPr id="8196" name="Picture 8" descr="vz5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4164013"/>
            <a:ext cx="12858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Барбарики - барбар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nat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143000"/>
            <a:ext cx="42148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na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143000"/>
            <a:ext cx="4286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2"/>
            <a:ext cx="8229600" cy="123982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Географическое положение полупустыни.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508500"/>
            <a:ext cx="8229600" cy="2160588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</a:rPr>
              <a:t>Полупустыни и пустыни расположены в области резко континентального климата.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</a:rPr>
              <a:t>Полупустыни и пустыни лежат на Прикаспийской низменности.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риродная зона полупусты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П О Л У П У С Т Ы Н И.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Полупустыня характеризуется переходными чертами от степей к пустыням. Осадков мало. Почвы – каштановые. На этих почвах преобладает полынно – злаковая растительность. Главная причина образования почв – климат. Лето длинное и жаркое. 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286808" cy="599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Arial Black" pitchFamily="34" charset="0"/>
              </a:rPr>
              <a:t>П У С Т Ы Н И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Почвы – сероземы, они сильно засолены, но при орошении становятся плодородными.  Растительность хорошо приспособлена к сухому климату: у растений длинные и разветвленные корни, вместо листьев колючки. Животные пустыни днем обитают в норах или зарываются в песок. Некоторые даже летом впадают в спячку. 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устыни и полупустын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8872" y="71414"/>
            <a:ext cx="8769408" cy="6577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itchFamily="34" charset="0"/>
              </a:rPr>
              <a:t>Работа с текстом учебника и контурной картой: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sz="3600" b="1" dirty="0" smtClean="0"/>
              <a:t>. Пользуясь текстом учебника на стр. 169 ответить на вопрос: Почему почвы пустыни при орошении становятся плодородными ?</a:t>
            </a:r>
          </a:p>
          <a:p>
            <a:pPr>
              <a:buNone/>
            </a:pPr>
            <a:r>
              <a:rPr lang="ru-RU" sz="3600" b="1" dirty="0" smtClean="0"/>
              <a:t>2. Как приспособились растения пустынь и полупустынь к сухому климату?</a:t>
            </a:r>
          </a:p>
          <a:p>
            <a:pPr>
              <a:buNone/>
            </a:pPr>
            <a:r>
              <a:rPr lang="ru-RU" sz="3600" b="1" dirty="0" smtClean="0"/>
              <a:t>3. Нанести на контурную карту зоны пустынь и полупустынь.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Выполнить тест: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928670"/>
            <a:ext cx="9001156" cy="5929330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1400" dirty="0" smtClean="0"/>
              <a:t>Лесная зона занимает большую часть климатического пояса:</a:t>
            </a:r>
          </a:p>
          <a:p>
            <a:pPr>
              <a:buNone/>
            </a:pPr>
            <a:r>
              <a:rPr lang="ru-RU" sz="1400" dirty="0" smtClean="0"/>
              <a:t>А) субарктического;  б) умеренного;   в) субтропического.</a:t>
            </a:r>
          </a:p>
          <a:p>
            <a:pPr>
              <a:buNone/>
            </a:pPr>
            <a:r>
              <a:rPr lang="ru-RU" sz="1400" dirty="0" smtClean="0"/>
              <a:t>2. Сплошной полосой – от западных до восточных границ России – протягиваются:</a:t>
            </a:r>
          </a:p>
          <a:p>
            <a:pPr>
              <a:buNone/>
            </a:pPr>
            <a:r>
              <a:rPr lang="ru-RU" sz="1400" dirty="0" smtClean="0"/>
              <a:t>А) тундра и тайга;  б) тайга и смешанные леса;  в) смешанные и широколиственные леса;  г) широколиственные леса.</a:t>
            </a:r>
          </a:p>
          <a:p>
            <a:pPr>
              <a:buNone/>
            </a:pPr>
            <a:r>
              <a:rPr lang="ru-RU" sz="1400" dirty="0" smtClean="0"/>
              <a:t>3. Расположите лесные зоны в порядке повышения средних температур января и июля:</a:t>
            </a:r>
          </a:p>
          <a:p>
            <a:pPr>
              <a:buNone/>
            </a:pPr>
            <a:r>
              <a:rPr lang="ru-RU" sz="1400" dirty="0" smtClean="0"/>
              <a:t>А) смешанные леса;   б) тайга;  в) широколиственные леса</a:t>
            </a:r>
          </a:p>
          <a:p>
            <a:pPr>
              <a:buNone/>
            </a:pPr>
            <a:r>
              <a:rPr lang="ru-RU" sz="1400" dirty="0" smtClean="0"/>
              <a:t>4. На большей части таежной зоны увлажнение: </a:t>
            </a:r>
          </a:p>
          <a:p>
            <a:pPr>
              <a:buNone/>
            </a:pPr>
            <a:r>
              <a:rPr lang="ru-RU" sz="1400" dirty="0" smtClean="0"/>
              <a:t>А) избыточное;  б) достаточное;  в) недостаточное.</a:t>
            </a:r>
          </a:p>
          <a:p>
            <a:pPr>
              <a:buNone/>
            </a:pPr>
            <a:r>
              <a:rPr lang="ru-RU" sz="1400" dirty="0" smtClean="0"/>
              <a:t>5. Наибольшую площадь в тайге занимает древесная порода:</a:t>
            </a:r>
          </a:p>
          <a:p>
            <a:pPr>
              <a:buNone/>
            </a:pPr>
            <a:r>
              <a:rPr lang="ru-RU" sz="1400" dirty="0" smtClean="0"/>
              <a:t>А) ель;  б) сосна;  в) лиственница;  г) пихта.</a:t>
            </a:r>
          </a:p>
          <a:p>
            <a:pPr>
              <a:buNone/>
            </a:pPr>
            <a:r>
              <a:rPr lang="ru-RU" sz="1400" dirty="0" smtClean="0"/>
              <a:t>6. Установите соответствие между типом леса и породами деревьев, характерными для него:</a:t>
            </a:r>
          </a:p>
          <a:p>
            <a:pPr>
              <a:buNone/>
            </a:pPr>
            <a:r>
              <a:rPr lang="ru-RU" sz="1400" b="1" dirty="0" smtClean="0"/>
              <a:t>Леса                                                                                                                     древесные породы</a:t>
            </a:r>
          </a:p>
          <a:p>
            <a:pPr>
              <a:buNone/>
            </a:pPr>
            <a:r>
              <a:rPr lang="ru-RU" sz="1400" dirty="0" smtClean="0"/>
              <a:t>А) тайга                                                                                                             1) береза, ель, дуб, сосна</a:t>
            </a:r>
          </a:p>
          <a:p>
            <a:pPr>
              <a:buNone/>
            </a:pPr>
            <a:r>
              <a:rPr lang="ru-RU" sz="1400" dirty="0" smtClean="0"/>
              <a:t>Б) смешанные                                                                                                  2) ель, пихта, сосна</a:t>
            </a:r>
          </a:p>
          <a:p>
            <a:pPr>
              <a:buNone/>
            </a:pPr>
            <a:r>
              <a:rPr lang="ru-RU" sz="1400" dirty="0" smtClean="0"/>
              <a:t>В) широколиственные                                                                                   3) пробковый дуб, бархатное дерево</a:t>
            </a:r>
          </a:p>
          <a:p>
            <a:pPr>
              <a:buNone/>
            </a:pPr>
            <a:r>
              <a:rPr lang="ru-RU" sz="1400" dirty="0" smtClean="0"/>
              <a:t>Г) муссонные                                                                                                     4) дуб, клен, липа.</a:t>
            </a:r>
          </a:p>
          <a:p>
            <a:pPr>
              <a:buNone/>
            </a:pPr>
            <a:r>
              <a:rPr lang="ru-RU" sz="1400" dirty="0" smtClean="0"/>
              <a:t>7. Определите, какое животное для зоны тайги является « лишним»:</a:t>
            </a:r>
          </a:p>
          <a:p>
            <a:pPr>
              <a:buNone/>
            </a:pPr>
            <a:r>
              <a:rPr lang="ru-RU" sz="1400" dirty="0" smtClean="0"/>
              <a:t>А) заяц, б) лиса;  в) овцебык;  г) соболь.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b="1" i="1" dirty="0" smtClean="0"/>
              <a:t>ОТВЕТЫ:  1 – б;  2 – а;  3 – б, а, в;  4 -  а;  5 – в;  6 – (1 – б; 2 – а; 3 – г; 4 – в);  7 -  в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етлана\Desktop\все фото\P10009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285728"/>
            <a:ext cx="8770465" cy="6577849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74638"/>
            <a:ext cx="8786842" cy="65833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У каждого есть Родина своя,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У каждого есть маленькое солнце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На родине заботы не томят,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На Родине и радостней поется.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У каждого есть Родина своя,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У каждого есть дом, где он родился,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 А где родился, там и пригодился,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Вот так у нас в народе говорят.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У каждого есть Родина своя,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А Родина солгать не позволяет,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И если я встречаюсь с негодяем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То Родина мне силы умножает.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У каждого есть Родина своя,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А Родина для каждого святая.</a:t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Светлана\Desktop\все фото\P1010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Край, в котором мы живем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Ребята для нас с вами малой родиной является наше село Нагольная, которое  относится к </a:t>
            </a:r>
            <a:r>
              <a:rPr lang="ru-RU" dirty="0" err="1" smtClean="0">
                <a:solidFill>
                  <a:srgbClr val="FFFF00"/>
                </a:solidFill>
              </a:rPr>
              <a:t>Миллеровскому</a:t>
            </a:r>
            <a:r>
              <a:rPr lang="ru-RU" dirty="0" smtClean="0">
                <a:solidFill>
                  <a:srgbClr val="FFFF00"/>
                </a:solidFill>
              </a:rPr>
              <a:t> району, Ростовской области.  Наша область расположена   в степной зоне умеренного пояса. В настоящее время степи практически полностью распаханы. Их целинные участки сохранились лишь на неудобных для хозяйственного освоения склонах балок, в лесхозах, в пределах особо охраняемых территорий.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онская степь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932" y="428604"/>
            <a:ext cx="8886136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РЕФЛЕКСИЯ 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Arial Black" pitchFamily="34" charset="0"/>
              </a:rPr>
              <a:t>Обобщим изученный материал, ответив на следующие вопросы: 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1) Что я узнал на уроке….. 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2) Мне понравилось на уроке… 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3) Я бы хотел узнать… 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ТЕПЬ ДОНСКА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44" y="107109"/>
            <a:ext cx="8858312" cy="6643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Autofit/>
          </a:bodyPr>
          <a:lstStyle/>
          <a:p>
            <a:r>
              <a:rPr lang="ru-RU" sz="2000" dirty="0" smtClean="0"/>
              <a:t>Тест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b="1" dirty="0" smtClean="0"/>
              <a:t>1 Главной причиной безлесья степей является:</a:t>
            </a:r>
            <a:br>
              <a:rPr lang="ru-RU" sz="1800" b="1" dirty="0" smtClean="0"/>
            </a:br>
            <a:r>
              <a:rPr lang="ru-RU" sz="1800" b="1" dirty="0" smtClean="0"/>
              <a:t>А) недостаточное увлажнение;     Б) малое количество осадков  В) теплое продолжительное лето</a:t>
            </a:r>
            <a:br>
              <a:rPr lang="ru-RU" sz="1800" b="1" dirty="0" smtClean="0"/>
            </a:br>
            <a:r>
              <a:rPr lang="ru-RU" sz="1800" b="1" dirty="0" smtClean="0"/>
              <a:t>2 Для зоны степей характерно увлажнение:</a:t>
            </a:r>
            <a:br>
              <a:rPr lang="ru-RU" sz="1800" b="1" dirty="0" smtClean="0"/>
            </a:br>
            <a:r>
              <a:rPr lang="ru-RU" sz="1800" b="1" dirty="0" smtClean="0"/>
              <a:t>А) избыточное     Б) недостаточное       В) скудное</a:t>
            </a:r>
            <a:br>
              <a:rPr lang="ru-RU" sz="1800" b="1" dirty="0" smtClean="0"/>
            </a:br>
            <a:r>
              <a:rPr lang="ru-RU" sz="1800" b="1" dirty="0" smtClean="0"/>
              <a:t>3 Большое разнообразие грызунов объясняется:</a:t>
            </a:r>
            <a:br>
              <a:rPr lang="ru-RU" sz="1800" b="1" dirty="0" smtClean="0"/>
            </a:br>
            <a:r>
              <a:rPr lang="ru-RU" sz="1800" b="1" dirty="0" smtClean="0"/>
              <a:t>А) разнообразием пищи     Б) отсутствием хищников  </a:t>
            </a:r>
          </a:p>
          <a:p>
            <a:r>
              <a:rPr lang="ru-RU" sz="1800" b="1" dirty="0" smtClean="0"/>
              <a:t>4 Дрофа, гнездящаяся на территории Саратовской области, является представителем фауны:</a:t>
            </a:r>
            <a:br>
              <a:rPr lang="ru-RU" sz="1800" b="1" dirty="0" smtClean="0"/>
            </a:br>
            <a:r>
              <a:rPr lang="ru-RU" sz="1800" b="1" dirty="0" smtClean="0"/>
              <a:t>а) полупустынь и пустынь;   б )</a:t>
            </a:r>
            <a:r>
              <a:rPr lang="ru-RU" sz="1800" b="1" dirty="0" err="1" smtClean="0"/>
              <a:t>лесостепей</a:t>
            </a:r>
            <a:r>
              <a:rPr lang="ru-RU" sz="1800" b="1" dirty="0" smtClean="0"/>
              <a:t>;    в) сухих степей</a:t>
            </a:r>
            <a:br>
              <a:rPr lang="ru-RU" sz="1800" b="1" dirty="0" smtClean="0"/>
            </a:br>
            <a:r>
              <a:rPr lang="ru-RU" sz="1800" b="1" dirty="0" smtClean="0"/>
              <a:t>5 Для растений степи характеры:  А) стелющиеся корни, крупные листья</a:t>
            </a:r>
            <a:br>
              <a:rPr lang="ru-RU" sz="1800" b="1" dirty="0" smtClean="0"/>
            </a:br>
            <a:r>
              <a:rPr lang="ru-RU" sz="1800" b="1" dirty="0" smtClean="0"/>
              <a:t>Б) длинные корни, мясистые стебли, листья колючки                                                                                           В) корни луковицы или пучки, узкие тонкие листья</a:t>
            </a:r>
            <a:br>
              <a:rPr lang="ru-RU" sz="1800" b="1" dirty="0" smtClean="0"/>
            </a:br>
            <a:r>
              <a:rPr lang="ru-RU" sz="1800" b="1" dirty="0" smtClean="0"/>
              <a:t>6 Какая из цепей питания характерна для степи:</a:t>
            </a:r>
            <a:br>
              <a:rPr lang="ru-RU" sz="1800" b="1" dirty="0" smtClean="0"/>
            </a:br>
            <a:r>
              <a:rPr lang="ru-RU" sz="1800" b="1" dirty="0" smtClean="0"/>
              <a:t>А) водоросли-рачки – сайка – гагарка   Б) растения – заяц-беляк – рысь</a:t>
            </a:r>
            <a:br>
              <a:rPr lang="ru-RU" sz="1800" b="1" dirty="0" smtClean="0"/>
            </a:br>
            <a:r>
              <a:rPr lang="ru-RU" sz="1800" b="1" dirty="0" smtClean="0"/>
              <a:t>В) зерно – суслик – орел-беркут</a:t>
            </a:r>
            <a:br>
              <a:rPr lang="ru-RU" sz="1800" b="1" dirty="0" smtClean="0"/>
            </a:br>
            <a:r>
              <a:rPr lang="ru-RU" sz="1800" b="1" dirty="0" smtClean="0"/>
              <a:t>7 Основным занятием населения степей является: </a:t>
            </a:r>
            <a:br>
              <a:rPr lang="ru-RU" sz="1800" b="1" dirty="0" smtClean="0"/>
            </a:br>
            <a:r>
              <a:rPr lang="ru-RU" sz="1800" b="1" dirty="0" smtClean="0"/>
              <a:t>А)земледелие     Б) рыболовство     В) оленеводство   </a:t>
            </a:r>
          </a:p>
          <a:p>
            <a:r>
              <a:rPr lang="ru-RU" sz="1800" b="1" dirty="0" smtClean="0"/>
              <a:t>  8 Почвы полупустыни:</a:t>
            </a:r>
            <a:br>
              <a:rPr lang="ru-RU" sz="1800" b="1" dirty="0" smtClean="0"/>
            </a:br>
            <a:r>
              <a:rPr lang="ru-RU" sz="1800" b="1" dirty="0" smtClean="0"/>
              <a:t>А) черноземы</a:t>
            </a:r>
            <a:br>
              <a:rPr lang="ru-RU" sz="1800" b="1" dirty="0" smtClean="0"/>
            </a:br>
            <a:r>
              <a:rPr lang="ru-RU" sz="1800" b="1" dirty="0" smtClean="0"/>
              <a:t>Б) каштановые и бурые</a:t>
            </a:r>
            <a:br>
              <a:rPr lang="ru-RU" sz="1800" b="1" dirty="0" smtClean="0"/>
            </a:br>
            <a:r>
              <a:rPr lang="ru-RU" sz="1800" b="1" dirty="0" smtClean="0"/>
              <a:t>В) серые лесные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СПАСИБО ЗА </a:t>
            </a:r>
          </a:p>
          <a:p>
            <a:pPr algn="ctr">
              <a:buNone/>
            </a:pPr>
            <a:r>
              <a:rPr lang="ru-RU" sz="80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УРОК!</a:t>
            </a:r>
            <a:endParaRPr lang="ru-RU" sz="8000" i="1" dirty="0">
              <a:solidFill>
                <a:srgbClr val="7030A0"/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По описанию определить природную зону: </a:t>
            </a:r>
            <a:endParaRPr lang="ru-RU" sz="2800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928670"/>
            <a:ext cx="9001156" cy="592933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71481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Огромные деревья образовали зеленый шатер, а под ним – густые заросли орешника, черемухи, жимолости. Местами на опушках покачивает ветвями белоствольная березка, трепещет осина, благоухает липа. Посреди поляны огромный дуб, его ствол так толст,  что с трудом обхватят три человека.     </a:t>
            </a:r>
          </a:p>
          <a:p>
            <a:pPr lvl="0"/>
            <a:r>
              <a:rPr lang="ru-RU" sz="2000" b="1" dirty="0" smtClean="0"/>
              <a:t>(</a:t>
            </a:r>
            <a:r>
              <a:rPr lang="ru-RU" sz="2000" b="1" i="1" dirty="0" smtClean="0"/>
              <a:t>зона широколиственных лесов</a:t>
            </a:r>
            <a:r>
              <a:rPr lang="ru-RU" sz="2000" b="1" dirty="0" smtClean="0"/>
              <a:t>).</a:t>
            </a:r>
          </a:p>
          <a:p>
            <a:pPr lvl="0"/>
            <a:r>
              <a:rPr lang="ru-RU" sz="2000" dirty="0" smtClean="0"/>
              <a:t>Здесь царство холода и снега, бушует  пурга, ветер валит человека с ног. Снег сухой и сыпучий, сдувается ветром, образуя застывшие беспорядочные волны. Летом почвы прогреваются на небольшую глубину, но и тогда возможны заморозки и снегопады.  Все растения имеют карликовый рост. Много ягод  </a:t>
            </a:r>
          </a:p>
          <a:p>
            <a:pPr lvl="0"/>
            <a:r>
              <a:rPr lang="ru-RU" sz="2000" b="1" dirty="0" smtClean="0"/>
              <a:t>(</a:t>
            </a:r>
            <a:r>
              <a:rPr lang="ru-RU" sz="2000" b="1" i="1" dirty="0" smtClean="0"/>
              <a:t>тундра</a:t>
            </a:r>
            <a:r>
              <a:rPr lang="ru-RU" sz="2000" b="1" dirty="0" smtClean="0"/>
              <a:t>).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286256"/>
            <a:ext cx="87154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Исправьте ошибки. В описании тайги допущено несколько ошибок, найдите их и исправьте:</a:t>
            </a:r>
          </a:p>
          <a:p>
            <a:r>
              <a:rPr lang="ru-RU" sz="2000" dirty="0" smtClean="0"/>
              <a:t>Тайга расположена в умеренном климатическом поясе, на севере граничит с </a:t>
            </a:r>
            <a:r>
              <a:rPr lang="ru-RU" sz="2000" i="1" dirty="0" smtClean="0"/>
              <a:t>тундрой</a:t>
            </a:r>
            <a:r>
              <a:rPr lang="ru-RU" sz="2000" dirty="0" smtClean="0"/>
              <a:t> .Здесь преобладают </a:t>
            </a:r>
            <a:r>
              <a:rPr lang="ru-RU" sz="2000" i="1" dirty="0" smtClean="0"/>
              <a:t>серые лесные</a:t>
            </a:r>
            <a:r>
              <a:rPr lang="ru-RU" sz="2000" dirty="0" smtClean="0"/>
              <a:t> почвы. В Якутии, в зоне резко континентального климата преобладает </a:t>
            </a:r>
            <a:r>
              <a:rPr lang="ru-RU" sz="2000" i="1" dirty="0" smtClean="0"/>
              <a:t>темнохвойная</a:t>
            </a:r>
            <a:r>
              <a:rPr lang="ru-RU" sz="2000" dirty="0" smtClean="0"/>
              <a:t>  тайга. В тайге богатый животный мир: лоси, медведи, кабарга, соболя, бурундуки, много птиц. </a:t>
            </a:r>
            <a:endParaRPr lang="ru-RU" sz="20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ЦЕЛИ И ЗАДАЧИ: 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/>
              <a:t>Углубить знания о закономерностях размещения  природных зон;</a:t>
            </a:r>
          </a:p>
          <a:p>
            <a:r>
              <a:rPr lang="ru-RU" sz="3600" b="1" dirty="0" smtClean="0"/>
              <a:t>Изучить особенности компонентов в </a:t>
            </a:r>
            <a:r>
              <a:rPr lang="ru-RU" sz="3600" b="1" dirty="0" err="1" smtClean="0"/>
              <a:t>лесостепях</a:t>
            </a:r>
            <a:r>
              <a:rPr lang="ru-RU" sz="3600" b="1" dirty="0" smtClean="0"/>
              <a:t>, степях, полупустынях; </a:t>
            </a:r>
          </a:p>
          <a:p>
            <a:r>
              <a:rPr lang="ru-RU" sz="3600" b="1" dirty="0" smtClean="0"/>
              <a:t>Сформируем образ степей  и полупустынь;</a:t>
            </a:r>
          </a:p>
          <a:p>
            <a:r>
              <a:rPr lang="ru-RU" sz="3600" b="1" dirty="0" smtClean="0"/>
              <a:t>Оценим влияние хозяйственной деятельности на данные природные зоны.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сканирование000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4290"/>
            <a:ext cx="911057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001156" cy="576899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«…. Глянешь с горы – какой вид! Круглые, низкие холмы, распаханные и засеянные доверху, разбегаются широкими волнами; заросшие кустарниками овраги вьются между ними; продолговатыми островами разбросаны небольшие рощи; от деревни до деревни бегут узкие дорожки; церкви белеют; между лозняками сверкает речка; в четырех местах, перехваченная плотиками; далеко в поле гуськом торчат </a:t>
            </a:r>
            <a:r>
              <a:rPr lang="ru-RU" dirty="0" err="1" smtClean="0"/>
              <a:t>драхвы</a:t>
            </a:r>
            <a:r>
              <a:rPr lang="ru-RU" dirty="0" smtClean="0"/>
              <a:t>; старенький господский дом со своими службами, фруктовым садом и гумном приютился к небольшому пруду. Но далее, далее едете вы. Холмы все мельче и мельче, дерева почти не видать».</a:t>
            </a:r>
          </a:p>
          <a:p>
            <a:pPr>
              <a:buNone/>
            </a:pPr>
            <a:r>
              <a:rPr lang="ru-RU" dirty="0" smtClean="0"/>
              <a:t> - О какой природной зоне идет речь в отрывке из рассказа И. С. Тургенева?</a:t>
            </a:r>
          </a:p>
          <a:p>
            <a:pPr>
              <a:buNone/>
            </a:pPr>
            <a:r>
              <a:rPr lang="ru-RU" b="1" dirty="0" smtClean="0"/>
              <a:t>- Лесостепь.</a:t>
            </a:r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41" y="142852"/>
            <a:ext cx="9123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 Е С О С Т Е П Ь.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Лесостепь – это переходная зона от леса к степи.  В этой зоне чередуются широколиственные и мелколиственные леса. Почвы – плодородны. Главные враги – водная и ветровая эрозия.  Часты засухи и суховеи.  Лесостепь – это ландшафт, в котором на междуречьях  лугово-степные или степные участки чередуются с массивами лесов, «выбирающих» более увлажняемые почвенные грунты. Эта природная зона располагается между зонами лесов и степей в континентальных условиях умеренного и субтропического географических поясов. В умеренном поясе лесостепь протягивается сплошной полосой от Придунайской низменности до Алтая, а затем разрозненными участками в </a:t>
            </a:r>
            <a:r>
              <a:rPr lang="ru-RU" sz="2400" dirty="0" err="1" smtClean="0">
                <a:solidFill>
                  <a:srgbClr val="FFFF00"/>
                </a:solidFill>
              </a:rPr>
              <a:t>Присаянье</a:t>
            </a:r>
            <a:r>
              <a:rPr lang="ru-RU" sz="2400" dirty="0" smtClean="0">
                <a:solidFill>
                  <a:srgbClr val="FFFF00"/>
                </a:solidFill>
              </a:rPr>
              <a:t>, Забайкалье.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Лесостеп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1" y="0"/>
            <a:ext cx="93726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latin typeface="Franklin Gothic Heavy" pitchFamily="34" charset="0"/>
              </a:rPr>
              <a:t>Л Е С О С Т Е П Ь.</a:t>
            </a:r>
            <a:endParaRPr lang="ru-RU" dirty="0">
              <a:latin typeface="Franklin Gothic Heavy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 настоящее время в результате вырубок, леса занимают менее четвертой части всей площади зоны, и это с учетом многочисленных лесонасаждений, произведенных человеком за последнее столетие. Да и современные леса – это далеко не те леса, что произрастали до вмешательства человека. Большая часть современных лесов представлена вторичными малоценными 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березово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– осиновыми лесами. Более или менее крупные массивы сохранившихся дубрав находятся под охраной, а некоторые из них считаются заповедными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itchFamily="34" charset="0"/>
              </a:rPr>
              <a:t>Работа с текстом учебника и контурной картой: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Нанести границы природной зоны в контурную карту и заполнить графу таблицы.</a:t>
            </a:r>
          </a:p>
          <a:p>
            <a:pPr>
              <a:buNone/>
            </a:pPr>
            <a:r>
              <a:rPr lang="ru-RU" dirty="0" smtClean="0"/>
              <a:t>2. Ответить на вопросы:</a:t>
            </a:r>
          </a:p>
          <a:p>
            <a:pPr>
              <a:buNone/>
            </a:pPr>
            <a:r>
              <a:rPr lang="ru-RU" dirty="0" smtClean="0"/>
              <a:t>А) Каковы климатические условия лесостепи?</a:t>
            </a:r>
          </a:p>
          <a:p>
            <a:pPr>
              <a:buNone/>
            </a:pPr>
            <a:r>
              <a:rPr lang="ru-RU" dirty="0" smtClean="0"/>
              <a:t>Б) Назовите почвообразующие породы.</a:t>
            </a:r>
          </a:p>
          <a:p>
            <a:pPr>
              <a:buNone/>
            </a:pPr>
            <a:r>
              <a:rPr lang="ru-RU" dirty="0" smtClean="0"/>
              <a:t>В) Как используется лесостепь человеком?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1367</TotalTime>
  <Words>1347</Words>
  <PresentationFormat>Экран (4:3)</PresentationFormat>
  <Paragraphs>90</Paragraphs>
  <Slides>26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« Лесостепи, степи, полупустыни и пустыни»</vt:lpstr>
      <vt:lpstr>Выполнить тест:</vt:lpstr>
      <vt:lpstr>По описанию определить природную зону: </vt:lpstr>
      <vt:lpstr>ЦЕЛИ И ЗАДАЧИ: </vt:lpstr>
      <vt:lpstr>Слайд 5</vt:lpstr>
      <vt:lpstr>Слайд 6</vt:lpstr>
      <vt:lpstr>Л Е С О С Т Е П Ь.</vt:lpstr>
      <vt:lpstr>Л Е С О С Т Е П Ь.</vt:lpstr>
      <vt:lpstr>Работа с текстом учебника и контурной картой:</vt:lpstr>
      <vt:lpstr>С    Т     Е    П    Ь </vt:lpstr>
      <vt:lpstr>С Т Е П Ь.  </vt:lpstr>
      <vt:lpstr>Слайд 12</vt:lpstr>
      <vt:lpstr>Ответить на вопросы: </vt:lpstr>
      <vt:lpstr>Предлагаю физминутку:</vt:lpstr>
      <vt:lpstr>Географическое положение полупустыни.</vt:lpstr>
      <vt:lpstr>П О Л У П У С Т Ы Н И.</vt:lpstr>
      <vt:lpstr> П У С Т Ы Н И</vt:lpstr>
      <vt:lpstr>Слайд 18</vt:lpstr>
      <vt:lpstr>Работа с текстом учебника и контурной картой:</vt:lpstr>
      <vt:lpstr>У каждого есть Родина своя,  У каждого есть маленькое солнце На родине заботы не томят, На Родине и радостней поется. У каждого есть Родина своя, У каждого есть дом, где он родился,  А где родился, там и пригодился, Вот так у нас в народе говорят. У каждого есть Родина своя,  А Родина солгать не позволяет, И если я встречаюсь с негодяем То Родина мне силы умножает. У каждого есть Родина своя, А Родина для каждого святая. </vt:lpstr>
      <vt:lpstr>Край, в котором мы живем</vt:lpstr>
      <vt:lpstr>Слайд 22</vt:lpstr>
      <vt:lpstr>РЕФЛЕКСИЯ 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107</cp:revision>
  <dcterms:created xsi:type="dcterms:W3CDTF">2015-02-05T04:10:14Z</dcterms:created>
  <dcterms:modified xsi:type="dcterms:W3CDTF">2015-02-14T14:45:40Z</dcterms:modified>
</cp:coreProperties>
</file>